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9" r:id="rId2"/>
    <p:sldId id="256" r:id="rId3"/>
    <p:sldId id="257" r:id="rId4"/>
    <p:sldId id="258" r:id="rId5"/>
    <p:sldId id="260" r:id="rId6"/>
    <p:sldId id="275" r:id="rId7"/>
    <p:sldId id="276" r:id="rId8"/>
    <p:sldId id="277" r:id="rId9"/>
    <p:sldId id="283" r:id="rId10"/>
    <p:sldId id="284" r:id="rId11"/>
    <p:sldId id="285" r:id="rId12"/>
    <p:sldId id="287" r:id="rId13"/>
    <p:sldId id="288" r:id="rId14"/>
    <p:sldId id="289" r:id="rId15"/>
    <p:sldId id="278" r:id="rId16"/>
    <p:sldId id="292" r:id="rId17"/>
    <p:sldId id="274" r:id="rId18"/>
    <p:sldId id="291" r:id="rId19"/>
    <p:sldId id="293" r:id="rId20"/>
    <p:sldId id="294" r:id="rId21"/>
    <p:sldId id="295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1"/>
    <p:restoredTop sz="94658"/>
  </p:normalViewPr>
  <p:slideViewPr>
    <p:cSldViewPr snapToGrid="0">
      <p:cViewPr varScale="1">
        <p:scale>
          <a:sx n="116" d="100"/>
          <a:sy n="116" d="100"/>
        </p:scale>
        <p:origin x="64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88A8E-9DDF-AE41-95F3-7B11B48BC373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E9404-1323-134F-9750-49FC0D81C7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6759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E9404-1323-134F-9750-49FC0D81C76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938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619D92-3EDB-111E-065E-E584763B4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8F5594-C709-7AB3-C861-0B99596EB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E7E0D8-1A28-776A-1526-1C4A5A32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109D31-CD98-4E79-9ABF-2C9239C19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402C3A-9809-F3BB-77D8-499BD11CA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9293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C8524-1BF8-F55C-324D-CDE613777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573208-0594-CD0D-6A0F-A5191B1560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7FCF2C-B19A-FA3A-ADB6-117438C6C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A8A060B-B005-A1DF-D5FF-76929B497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971250-4DD0-2303-8093-017EF3510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576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E4B690-91FB-2AC8-8447-EC8B0C5A1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AFF4150-1F7B-A48A-875E-C6F7FBD9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AC08A3C-0F73-EA06-9762-097595C2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93AB9D-56AA-6D8E-4E41-537A46E77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B4FF37-6DA7-C179-3390-302168E6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300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135BFD-5C1E-A2AA-2A8D-355ADDD0E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5E9070D-4BBA-760E-8018-F7437C170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EA8D7C-751A-6699-9E3C-58B9AF015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E40B3A-4927-5230-1933-26932F843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6504DBF-E5E4-8924-8291-852806D0F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0A205E-2EB4-C309-B157-1E731BEC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80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6C44B6-9442-A2B6-480F-2C8C7EB63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E036890-99C5-3726-6F74-9EB53E8C2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BAEF6E-7A65-5CAB-B88B-7E662D044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4A0BC06-1BFF-F369-8D07-88919A419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D402987-B3F2-8BC9-8908-DFC6FADE7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41A2062-203A-A040-66E9-38F98933F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4D8D00A-9C7A-7965-4045-E77D5D811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2946A9A-3D55-F72C-0B1D-03BF52B52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723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EAC72-B5CD-7A08-647F-74B00A86A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54C25B5-84C5-5C27-302E-527BA0010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67CE49-5588-B7AD-8E93-D177ECEC3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D315F1-98B0-0DBB-4F9C-5978FD089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2427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660C732-E146-0703-0367-DB8DCBC6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418D22A-85AC-D6D9-8871-DF8849C8F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F99F3D-537F-F3D1-B03A-5D842BF97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9093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1D3556-55F5-8DEF-BD62-55A85EB7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587806-9E1C-E52F-F071-AD5C9AF1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15D90B-15EA-D2AE-F872-B0EB56F64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61309D-38C1-0C93-1760-0ED6B1DEA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AB224E5-DC28-EB1D-22EE-3A54BFBD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0763509-2AD1-D63C-076D-06D05F10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5035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ABF4EF-982F-06FE-1EDC-BF6791E13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146D4A5-285F-6A0B-F4EB-D2997EC09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FDA4EA1-6CD9-C6FB-3739-F0B89CAB8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E22AFC-D10A-C4C6-D5AC-B1B729D19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9C8549E-8838-9AD3-096F-B7480913C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627AB19-BC46-0FA5-57BE-4577026F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105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7D492E-48CA-5816-6E65-1A83A2D2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C356F56-27C7-9BB4-1A8D-A13798E26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75D25FF-5DD4-3B13-ABDA-9DB5B82C4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8BBC46-2013-A836-A9E4-F90420EBC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08115B-A56F-961C-7AC6-0A5E3D413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23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BF90ADD-07CC-6820-1C4D-D2875BFD8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6B9CBFF-6B93-3A9F-6F77-77ED38516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7D15312-CAE0-A862-E4D3-51459B66A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3F622A1-1E89-266C-2346-A4922FD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40330C-EE9A-4802-7C60-7ADE3F9B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072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F9D203C-BD30-3594-36A3-0A57D3483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98BD251-DD97-3414-4D26-F7F584DB5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81ED3E-52E4-D6D4-99D0-18B43875D9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6DD214-54D4-B048-B5D6-88CFA23580F7}" type="datetimeFigureOut">
              <a:rPr lang="nl-NL" smtClean="0"/>
              <a:t>22-01-2026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E3EB0F-EFBA-8FD3-E03F-1151B65E72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A67F4EA-AAC7-1660-675F-125049FD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351CE-7766-FF4C-87B1-0B0DAE872D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06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08E149-ED57-F091-4BD0-43CB3822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Menselijk gezicht, persoon, kleding, glimlach&#10;&#10;Door AI gegenereerde inhoud is mogelijk onjuist.">
            <a:extLst>
              <a:ext uri="{FF2B5EF4-FFF2-40B4-BE49-F238E27FC236}">
                <a16:creationId xmlns:a16="http://schemas.microsoft.com/office/drawing/2014/main" id="{94D2A6F3-62C4-C125-3C72-2DFEB70FC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89" y="-247974"/>
            <a:ext cx="12198289" cy="7578671"/>
          </a:xfrm>
        </p:spPr>
      </p:pic>
    </p:spTree>
    <p:extLst>
      <p:ext uri="{BB962C8B-B14F-4D97-AF65-F5344CB8AC3E}">
        <p14:creationId xmlns:p14="http://schemas.microsoft.com/office/powerpoint/2010/main" val="2981124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326718-D51A-4032-1AFC-1FA3BF26A7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C2583EF-CC54-B071-9696-6A17545930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Afbeelding 10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63479763-087C-9FED-A2E2-8B48612C2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82" y="-16042"/>
            <a:ext cx="12225496" cy="6874042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6492CEFC-33D5-5CA2-69B4-9F92FAC14EFE}"/>
              </a:ext>
            </a:extLst>
          </p:cNvPr>
          <p:cNvSpPr txBox="1"/>
          <p:nvPr/>
        </p:nvSpPr>
        <p:spPr>
          <a:xfrm>
            <a:off x="2018580" y="387458"/>
            <a:ext cx="89387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rgbClr val="FFFFFF"/>
                </a:solidFill>
                <a:effectLst/>
                <a:latin typeface="Arial Narrow" panose="020B0604020202020204" pitchFamily="34" charset="0"/>
              </a:rPr>
              <a:t>HALLO ALLEMAAL!</a:t>
            </a:r>
            <a:endParaRPr lang="nl-NL" sz="6000" b="1" dirty="0">
              <a:solidFill>
                <a:schemeClr val="bg1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15" name="Afbeelding 14" descr="Afbeelding met kleding, voertuig, Landvoertuig, persoon&#10;&#10;Door AI gegenereerde inhoud is mogelijk onjuist.">
            <a:extLst>
              <a:ext uri="{FF2B5EF4-FFF2-40B4-BE49-F238E27FC236}">
                <a16:creationId xmlns:a16="http://schemas.microsoft.com/office/drawing/2014/main" id="{20FBC4F8-1E3E-2427-9B0E-DAC654101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095" y="1642895"/>
            <a:ext cx="10398126" cy="5199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61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F06FA5-6DED-4EE3-F277-9E1DBA08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kleding, glimlach, persoon, Menselijk gezicht&#10;&#10;Door AI gegenereerde inhoud is mogelijk onjuist.">
            <a:extLst>
              <a:ext uri="{FF2B5EF4-FFF2-40B4-BE49-F238E27FC236}">
                <a16:creationId xmlns:a16="http://schemas.microsoft.com/office/drawing/2014/main" id="{167F217B-5AA9-D9AF-0EB7-243B127191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507" y="0"/>
            <a:ext cx="12503725" cy="7021902"/>
          </a:xfrm>
        </p:spPr>
      </p:pic>
    </p:spTree>
    <p:extLst>
      <p:ext uri="{BB962C8B-B14F-4D97-AF65-F5344CB8AC3E}">
        <p14:creationId xmlns:p14="http://schemas.microsoft.com/office/powerpoint/2010/main" val="357479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C2D08-BB2B-4DF9-058E-AF4E8A27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groen&#10;&#10;Door AI gegenereerde inhoud is mogelijk onjuist.">
            <a:extLst>
              <a:ext uri="{FF2B5EF4-FFF2-40B4-BE49-F238E27FC236}">
                <a16:creationId xmlns:a16="http://schemas.microsoft.com/office/drawing/2014/main" id="{97568430-1011-3065-8FE6-51EF0D9767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36824" cy="6858000"/>
          </a:xfr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1A247E43-139F-4874-2B4F-8E1ACAA8B6BB}"/>
              </a:ext>
            </a:extLst>
          </p:cNvPr>
          <p:cNvSpPr txBox="1"/>
          <p:nvPr/>
        </p:nvSpPr>
        <p:spPr>
          <a:xfrm>
            <a:off x="2021306" y="2371241"/>
            <a:ext cx="9741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Wij zijn … en …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Wij zitten in de brugklas van havo De Hof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CF77F90-A6AF-5490-9D96-B935390A2F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pic>
        <p:nvPicPr>
          <p:cNvPr id="13" name="Afbeelding 12" descr="Afbeelding met groen, Lettertype, tekst, Graphics&#10;&#10;Door AI gegenereerde inhoud is mogelijk onjuist.">
            <a:extLst>
              <a:ext uri="{FF2B5EF4-FFF2-40B4-BE49-F238E27FC236}">
                <a16:creationId xmlns:a16="http://schemas.microsoft.com/office/drawing/2014/main" id="{6E88C161-0A6B-E920-D27B-3730AF08DDC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757" y="-1"/>
            <a:ext cx="9950455" cy="156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31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86E2C9-1F26-F30B-B57C-94DFDA76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F35312AC-DB6A-7D5F-59C9-1DE1C6ED22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931F028-CE14-01D5-9B84-657714DCC1AB}"/>
              </a:ext>
            </a:extLst>
          </p:cNvPr>
          <p:cNvSpPr txBox="1"/>
          <p:nvPr/>
        </p:nvSpPr>
        <p:spPr>
          <a:xfrm>
            <a:off x="2030278" y="465017"/>
            <a:ext cx="50095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DE HOF IS TOF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ACB6695-88D5-D9DF-FADE-F32EA3C1067F}"/>
              </a:ext>
            </a:extLst>
          </p:cNvPr>
          <p:cNvSpPr txBox="1"/>
          <p:nvPr/>
        </p:nvSpPr>
        <p:spPr>
          <a:xfrm>
            <a:off x="2030278" y="2055812"/>
            <a:ext cx="100013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Een kleine, gezellige school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Iedereen kent elkaar (al snel)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Alleen maar havoniveau</a:t>
            </a:r>
          </a:p>
          <a:p>
            <a:pPr marL="571500" indent="-571500">
              <a:buFont typeface="Wingdings" pitchFamily="2" charset="2"/>
              <a:buChar char="§"/>
            </a:pPr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Je wordt toegelaten met havo- of havo/vwo-advies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Maar ook als je vmbo-t/</a:t>
            </a:r>
            <a:r>
              <a:rPr 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havo-advies</a:t>
            </a: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 hebt, zijn er mogelijkheden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C6D0FD6-454F-812A-277C-FAF2C3F8D7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5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372B7-D630-18D7-670B-547CAFC4E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B74DB0-3455-CC75-3B4D-3C85D946C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B6EDC245-7226-FAB6-DF7D-A40EA798A3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05952780-ACD5-024F-3218-EE794D693630}"/>
              </a:ext>
            </a:extLst>
          </p:cNvPr>
          <p:cNvSpPr txBox="1"/>
          <p:nvPr/>
        </p:nvSpPr>
        <p:spPr>
          <a:xfrm>
            <a:off x="2030278" y="465017"/>
            <a:ext cx="99189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8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ANDERS DAN DE BASISSCHOOL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3DD2A79-B671-EB61-9AAD-7C174E7E7E0A}"/>
              </a:ext>
            </a:extLst>
          </p:cNvPr>
          <p:cNvSpPr txBox="1"/>
          <p:nvPr/>
        </p:nvSpPr>
        <p:spPr>
          <a:xfrm>
            <a:off x="2030279" y="2023418"/>
            <a:ext cx="61993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Lesuren duren 50 minuten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Je wisselt steeds van lokaal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Voor elk vak steeds een andere juf of meester 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Je hebt een eigen kluisje, om je boeken en schriften in te bewaren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4E96BB2-5E35-E6AE-5B1E-231D159B77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pic>
        <p:nvPicPr>
          <p:cNvPr id="4" name="Afbeelding 3" descr="Afbeelding met kleding, persoon, Menselijk gezicht, glimlach&#10;&#10;Door AI gegenereerde inhoud is mogelijk onjuist.">
            <a:extLst>
              <a:ext uri="{FF2B5EF4-FFF2-40B4-BE49-F238E27FC236}">
                <a16:creationId xmlns:a16="http://schemas.microsoft.com/office/drawing/2014/main" id="{B740D3F0-A57B-62F0-DE5A-6F8C50A9D29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7477" y="2155704"/>
            <a:ext cx="3256352" cy="325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48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BB35E-DEFC-085C-73DE-B9036B1AA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F7836B-8CC6-80A1-0B7F-12F941B1F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35083C69-60D2-B053-D53A-C5369C1801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4C3ED60-875D-8AC9-DD87-2B727A47F0E6}"/>
              </a:ext>
            </a:extLst>
          </p:cNvPr>
          <p:cNvSpPr txBox="1"/>
          <p:nvPr/>
        </p:nvSpPr>
        <p:spPr>
          <a:xfrm>
            <a:off x="2030278" y="465017"/>
            <a:ext cx="8683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HANDIG OM TE WETEN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0468498-1064-4E5A-F6F2-6D6C7124F005}"/>
              </a:ext>
            </a:extLst>
          </p:cNvPr>
          <p:cNvSpPr txBox="1"/>
          <p:nvPr/>
        </p:nvSpPr>
        <p:spPr>
          <a:xfrm>
            <a:off x="2030279" y="2197768"/>
            <a:ext cx="973293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School begint om 8.30 uur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We werken digitaal en met boeken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Leren doen we binnen én buiten school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Je leert plannen met de </a:t>
            </a:r>
            <a:r>
              <a:rPr lang="nl-NL" sz="2800" dirty="0" err="1">
                <a:latin typeface="Arial" panose="020B0604020202020204" pitchFamily="34" charset="0"/>
                <a:cs typeface="Arial" panose="020B0604020202020204" pitchFamily="34" charset="0"/>
              </a:rPr>
              <a:t>Plenda</a:t>
            </a: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-agenda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In klas 1 heb je techniek en kunst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In klas 1 heb je vier uur gym per week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D36F1DC-DB22-C4B2-7B6F-7C7E475F8C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4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79E88-0544-4F28-D3E4-166445614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1CF6D9-BA78-A5B7-352D-77C1AEC58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17F74A57-6FC9-31C4-BDB4-88B1319D19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188C1C9-9411-3653-5E64-C0274C6A4E34}"/>
              </a:ext>
            </a:extLst>
          </p:cNvPr>
          <p:cNvSpPr txBox="1"/>
          <p:nvPr/>
        </p:nvSpPr>
        <p:spPr>
          <a:xfrm>
            <a:off x="2037347" y="545432"/>
            <a:ext cx="85985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HAVO-TALENTVAKKEN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AEE3987-984A-8D6C-B23A-A56D73B67323}"/>
              </a:ext>
            </a:extLst>
          </p:cNvPr>
          <p:cNvSpPr txBox="1"/>
          <p:nvPr/>
        </p:nvSpPr>
        <p:spPr>
          <a:xfrm>
            <a:off x="2037346" y="2055812"/>
            <a:ext cx="972586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Kies maar wat je wil proberen!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Atletiek, </a:t>
            </a:r>
            <a:r>
              <a:rPr lang="nl-NL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aviation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, bakken, Chinees, dans, 3D-printen, fashion, film, fotografie, </a:t>
            </a:r>
            <a:r>
              <a:rPr lang="nl-NL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kick-boksen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, musical, patisserie, podcasts, psychologie, Spaans, striptekenen, theater, yoga.</a:t>
            </a:r>
          </a:p>
          <a:p>
            <a:endParaRPr lang="nl-NL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En nog veel meer…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3C8FA0C-9172-BEA3-E4BD-54D80F3A11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62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3B605-CA9C-366D-EF99-0C5D5CA3D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F87811-E104-0471-BECA-A54C0C7188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2FF880F5-BA74-0334-3767-B1B1AC98A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C244753-66FE-C6E6-5E0E-476F54D0DF41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6" name="Afbeelding 5" descr="Afbeelding met persoon, kleding, Menselijk gezicht, fruit&#10;&#10;Door AI gegenereerde inhoud is mogelijk onjuist.">
            <a:extLst>
              <a:ext uri="{FF2B5EF4-FFF2-40B4-BE49-F238E27FC236}">
                <a16:creationId xmlns:a16="http://schemas.microsoft.com/office/drawing/2014/main" id="{1CC6CCAF-B8C1-6511-B0D9-2AA2D6ECD1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207" y="1821657"/>
            <a:ext cx="3891386" cy="3891386"/>
          </a:xfrm>
          <a:prstGeom prst="rect">
            <a:avLst/>
          </a:prstGeom>
        </p:spPr>
      </p:pic>
      <p:pic>
        <p:nvPicPr>
          <p:cNvPr id="7" name="Afbeelding 6" descr="Afbeelding met kleding, persoon, Menselijk gezicht, jeans&#10;&#10;Door AI gegenereerde inhoud is mogelijk onjuist.">
            <a:extLst>
              <a:ext uri="{FF2B5EF4-FFF2-40B4-BE49-F238E27FC236}">
                <a16:creationId xmlns:a16="http://schemas.microsoft.com/office/drawing/2014/main" id="{00F30A4F-FB89-3636-DE24-F2F3E28F97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30" y="1821657"/>
            <a:ext cx="3891386" cy="389138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1C0349E-4C18-64E6-B5E2-CA41E70AE85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C68DD16B-A715-F4D4-C928-3987AD15F087}"/>
              </a:ext>
            </a:extLst>
          </p:cNvPr>
          <p:cNvSpPr txBox="1"/>
          <p:nvPr/>
        </p:nvSpPr>
        <p:spPr>
          <a:xfrm>
            <a:off x="2768206" y="5844012"/>
            <a:ext cx="3327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De kantine</a:t>
            </a:r>
          </a:p>
        </p:txBody>
      </p:sp>
    </p:spTree>
    <p:extLst>
      <p:ext uri="{BB962C8B-B14F-4D97-AF65-F5344CB8AC3E}">
        <p14:creationId xmlns:p14="http://schemas.microsoft.com/office/powerpoint/2010/main" val="2109519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AF21D-27C1-658E-6A06-6DEF7B6F1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67E3C-3E62-8E81-F24D-B316894F0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FF64B8-11AE-8696-FC71-9FD61DD84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BDA8EE48-64B6-33B8-62E5-A8ED3860F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75EF0AB-428D-1E50-6275-05796ED2A150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50DF11F-7208-E356-2BBD-C5DDA92D321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04D1576-19BB-0D91-7A98-B5FAEDEFDCB7}"/>
              </a:ext>
            </a:extLst>
          </p:cNvPr>
          <p:cNvSpPr txBox="1"/>
          <p:nvPr/>
        </p:nvSpPr>
        <p:spPr>
          <a:xfrm>
            <a:off x="2768206" y="5844012"/>
            <a:ext cx="714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Leerplein (op elke verdieping)</a:t>
            </a:r>
          </a:p>
        </p:txBody>
      </p:sp>
      <p:pic>
        <p:nvPicPr>
          <p:cNvPr id="10" name="Afbeelding 9" descr="Afbeelding met kleding, persoon, jeans, glimlach&#10;&#10;Door AI gegenereerde inhoud is mogelijk onjuist.">
            <a:extLst>
              <a:ext uri="{FF2B5EF4-FFF2-40B4-BE49-F238E27FC236}">
                <a16:creationId xmlns:a16="http://schemas.microsoft.com/office/drawing/2014/main" id="{B0C06FAA-99D6-406D-BBC8-FA33C1E1A41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205" y="1821656"/>
            <a:ext cx="3891388" cy="3891388"/>
          </a:xfrm>
          <a:prstGeom prst="rect">
            <a:avLst/>
          </a:prstGeom>
        </p:spPr>
      </p:pic>
      <p:pic>
        <p:nvPicPr>
          <p:cNvPr id="11" name="Afbeelding 10" descr="Afbeelding met kleding, persoon, Menselijk gezicht, glimlach&#10;&#10;Door AI gegenereerde inhoud is mogelijk onjuist.">
            <a:extLst>
              <a:ext uri="{FF2B5EF4-FFF2-40B4-BE49-F238E27FC236}">
                <a16:creationId xmlns:a16="http://schemas.microsoft.com/office/drawing/2014/main" id="{167FABFE-51E7-E883-87DB-4928013A564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29" y="1821657"/>
            <a:ext cx="3891387" cy="389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77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10241-348D-7485-5667-5F974270E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ED7BCF-4BA8-BD59-4CF2-751CB15C8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C23D89-3D7D-0603-384B-B9327ADD5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075F6F64-3832-05F3-E660-D93719560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9AA051E-C414-F33B-7FA6-69A986BEF5C4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1E31948-94F6-A847-6F96-58C9AA585C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5954932-3FE3-AA7C-B085-A3EE1FF79BF8}"/>
              </a:ext>
            </a:extLst>
          </p:cNvPr>
          <p:cNvSpPr txBox="1"/>
          <p:nvPr/>
        </p:nvSpPr>
        <p:spPr>
          <a:xfrm>
            <a:off x="2768206" y="5844012"/>
            <a:ext cx="714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In de les</a:t>
            </a:r>
          </a:p>
        </p:txBody>
      </p:sp>
      <p:pic>
        <p:nvPicPr>
          <p:cNvPr id="6" name="Afbeelding 5" descr="Afbeelding met persoon, kleding, Menselijk gezicht, glimlach&#10;&#10;Door AI gegenereerde inhoud is mogelijk onjuist.">
            <a:extLst>
              <a:ext uri="{FF2B5EF4-FFF2-40B4-BE49-F238E27FC236}">
                <a16:creationId xmlns:a16="http://schemas.microsoft.com/office/drawing/2014/main" id="{7054884A-910C-B39E-9856-DB9A197AAB7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29" y="1830830"/>
            <a:ext cx="3892587" cy="3892587"/>
          </a:xfrm>
          <a:prstGeom prst="rect">
            <a:avLst/>
          </a:prstGeom>
        </p:spPr>
      </p:pic>
      <p:pic>
        <p:nvPicPr>
          <p:cNvPr id="7" name="Afbeelding 6" descr="Afbeelding met kleding, persoon, Menselijk gezicht, overdekt&#10;&#10;Door AI gegenereerde inhoud is mogelijk onjuist.">
            <a:extLst>
              <a:ext uri="{FF2B5EF4-FFF2-40B4-BE49-F238E27FC236}">
                <a16:creationId xmlns:a16="http://schemas.microsoft.com/office/drawing/2014/main" id="{3ACCBE94-2104-9C37-346A-E4199AFBCC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204" y="1844675"/>
            <a:ext cx="3892587" cy="38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21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DED37-0D11-DADE-39ED-1FA14302B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DAB74-E8CE-5599-6C02-3B7B12063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A064CF-0D20-69C6-4442-5D10554E4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8E4EC3A9-842E-077A-4E01-AC1DFACE1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E4F575D-8C5D-21FE-95F0-B0E191BEEC84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F290718-C56E-53B0-25BE-E27C7473EF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A6C2BEE-7C2E-2083-9DD6-EE840FC9BEEF}"/>
              </a:ext>
            </a:extLst>
          </p:cNvPr>
          <p:cNvSpPr txBox="1"/>
          <p:nvPr/>
        </p:nvSpPr>
        <p:spPr>
          <a:xfrm>
            <a:off x="2768206" y="5844012"/>
            <a:ext cx="714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We doen veel aan sport</a:t>
            </a:r>
          </a:p>
        </p:txBody>
      </p:sp>
      <p:pic>
        <p:nvPicPr>
          <p:cNvPr id="6" name="Afbeelding 5" descr="Afbeelding met persoon, kleding, schoeisel, joint&#10;&#10;Door AI gegenereerde inhoud is mogelijk onjuist.">
            <a:extLst>
              <a:ext uri="{FF2B5EF4-FFF2-40B4-BE49-F238E27FC236}">
                <a16:creationId xmlns:a16="http://schemas.microsoft.com/office/drawing/2014/main" id="{217B250D-1687-2851-AD67-D1BBAE9F5FF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28" y="1829595"/>
            <a:ext cx="3892587" cy="3892587"/>
          </a:xfrm>
          <a:prstGeom prst="rect">
            <a:avLst/>
          </a:prstGeom>
        </p:spPr>
      </p:pic>
      <p:pic>
        <p:nvPicPr>
          <p:cNvPr id="7" name="Afbeelding 6" descr="Afbeelding met kleding, schoeisel, persoon, groep&#10;&#10;Door AI gegenereerde inhoud is mogelijk onjuist.">
            <a:extLst>
              <a:ext uri="{FF2B5EF4-FFF2-40B4-BE49-F238E27FC236}">
                <a16:creationId xmlns:a16="http://schemas.microsoft.com/office/drawing/2014/main" id="{C43BF365-0A8C-368C-B7C5-D62F11DCE24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8203" y="1853901"/>
            <a:ext cx="3892588" cy="38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56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B12B7-74DB-DE38-C9D2-CC3B4961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05A2E7-39E9-93B0-A8B6-E3BE08BF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C05B8F-BC8A-69C5-85EF-C3D6C1690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FE56760B-A48B-7EFB-734C-BF237C8F3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7B96499B-E6CD-B3E5-A3F9-CB89E56BCA0F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7618EC8-D2BA-76BB-6071-2E40B456EE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21331D8-B28E-38C7-3657-25495E73DC4D}"/>
              </a:ext>
            </a:extLst>
          </p:cNvPr>
          <p:cNvSpPr txBox="1"/>
          <p:nvPr/>
        </p:nvSpPr>
        <p:spPr>
          <a:xfrm>
            <a:off x="2768206" y="5844012"/>
            <a:ext cx="714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Dit is de fietsenstalling</a:t>
            </a:r>
          </a:p>
        </p:txBody>
      </p:sp>
      <p:pic>
        <p:nvPicPr>
          <p:cNvPr id="10" name="Afbeelding 9" descr="Afbeelding met persoon, Fietswiel, kleding, wiel&#10;&#10;Door AI gegenereerde inhoud is mogelijk onjuist.">
            <a:extLst>
              <a:ext uri="{FF2B5EF4-FFF2-40B4-BE49-F238E27FC236}">
                <a16:creationId xmlns:a16="http://schemas.microsoft.com/office/drawing/2014/main" id="{5E54740A-F04E-647B-3818-E3ABB4025A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28" y="1853901"/>
            <a:ext cx="3980170" cy="3892587"/>
          </a:xfrm>
          <a:prstGeom prst="rect">
            <a:avLst/>
          </a:prstGeom>
        </p:spPr>
      </p:pic>
      <p:pic>
        <p:nvPicPr>
          <p:cNvPr id="11" name="Afbeelding 10" descr="Afbeelding met persoon, kleding, wiel, band&#10;&#10;Door AI gegenereerde inhoud is mogelijk onjuist.">
            <a:extLst>
              <a:ext uri="{FF2B5EF4-FFF2-40B4-BE49-F238E27FC236}">
                <a16:creationId xmlns:a16="http://schemas.microsoft.com/office/drawing/2014/main" id="{F9DA8ACD-101B-2625-B72C-949F8F48DE3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080" y="1866022"/>
            <a:ext cx="3892588" cy="38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188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E17C7-AA8D-D68A-75D2-FD8343F4A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D331B6-095B-8774-B0EA-F0D170A4B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08A212-D227-0D41-979F-2A497688A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 descr="Afbeelding met paars, Lila, violet, schermopname&#10;&#10;Door AI gegenereerde inhoud is mogelijk onjuist.">
            <a:extLst>
              <a:ext uri="{FF2B5EF4-FFF2-40B4-BE49-F238E27FC236}">
                <a16:creationId xmlns:a16="http://schemas.microsoft.com/office/drawing/2014/main" id="{4C88E385-AD6E-94F7-8C68-4A22D1215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9" y="-23244"/>
            <a:ext cx="12343458" cy="694036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A25EE97-B645-0A85-4422-CDEA0E425EA1}"/>
              </a:ext>
            </a:extLst>
          </p:cNvPr>
          <p:cNvSpPr txBox="1"/>
          <p:nvPr/>
        </p:nvSpPr>
        <p:spPr>
          <a:xfrm>
            <a:off x="1989221" y="365125"/>
            <a:ext cx="7691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HET SCHOOLGEBOUW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C0A110F-7586-456A-2566-F1D76F0D65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3AD6EDD0-71BD-480E-567E-F562B4732DD0}"/>
              </a:ext>
            </a:extLst>
          </p:cNvPr>
          <p:cNvSpPr txBox="1"/>
          <p:nvPr/>
        </p:nvSpPr>
        <p:spPr>
          <a:xfrm>
            <a:off x="2768206" y="5844012"/>
            <a:ext cx="7145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Schoolplein op het dak</a:t>
            </a:r>
          </a:p>
        </p:txBody>
      </p:sp>
      <p:pic>
        <p:nvPicPr>
          <p:cNvPr id="6" name="Afbeelding 5" descr="Afbeelding met kleding, persoon, hemel, Menselijk gezicht&#10;&#10;Door AI gegenereerde inhoud is mogelijk onjuist.">
            <a:extLst>
              <a:ext uri="{FF2B5EF4-FFF2-40B4-BE49-F238E27FC236}">
                <a16:creationId xmlns:a16="http://schemas.microsoft.com/office/drawing/2014/main" id="{85016975-FE51-AF3C-30F3-C7474E428A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2871" y="1878398"/>
            <a:ext cx="3866462" cy="3866462"/>
          </a:xfrm>
          <a:prstGeom prst="rect">
            <a:avLst/>
          </a:prstGeom>
        </p:spPr>
      </p:pic>
      <p:pic>
        <p:nvPicPr>
          <p:cNvPr id="7" name="Afbeelding 6" descr="Afbeelding met persoon, kleding, gras, schoeisel&#10;&#10;Door AI gegenereerde inhoud is mogelijk onjuist.">
            <a:extLst>
              <a:ext uri="{FF2B5EF4-FFF2-40B4-BE49-F238E27FC236}">
                <a16:creationId xmlns:a16="http://schemas.microsoft.com/office/drawing/2014/main" id="{C9CD09A6-ED70-9D20-EFCB-B6D84712EF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128" y="1886210"/>
            <a:ext cx="3954015" cy="385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05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A1871-7B00-73EB-DCF5-C09C900C7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231D5C-92B7-A4AD-586A-78B4CE51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9C66B955-601A-C90A-5F77-37936D41C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226F600-079E-60F0-EA3D-91BAB87646BE}"/>
              </a:ext>
            </a:extLst>
          </p:cNvPr>
          <p:cNvSpPr txBox="1"/>
          <p:nvPr/>
        </p:nvSpPr>
        <p:spPr>
          <a:xfrm>
            <a:off x="2030278" y="465017"/>
            <a:ext cx="86837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ZO ZIET JE DAG ERUIT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8B6B1D6-C332-D532-9C72-88DB2511EB5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pic>
        <p:nvPicPr>
          <p:cNvPr id="10" name="Afbeelding 9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AFF963B7-C26E-C6DC-9C67-1C183A6E8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2362" y="1928477"/>
            <a:ext cx="4065722" cy="460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67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53A632-F915-3DD5-D5EB-2199E9962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D9A0098-0F87-09C1-9B18-1ADADD72F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5" name="Afbeelding 4" descr="Afbeelding met schermopname, Rechthoek, blauw&#10;&#10;Door AI gegenereerde inhoud is mogelijk onjuist.">
            <a:extLst>
              <a:ext uri="{FF2B5EF4-FFF2-40B4-BE49-F238E27FC236}">
                <a16:creationId xmlns:a16="http://schemas.microsoft.com/office/drawing/2014/main" id="{FDC1AB77-8C12-375B-12E9-59486F833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42" y="13370"/>
            <a:ext cx="12208042" cy="688658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944235A-F8C7-A6FA-D06A-5D4331DE7CDA}"/>
              </a:ext>
            </a:extLst>
          </p:cNvPr>
          <p:cNvSpPr txBox="1"/>
          <p:nvPr/>
        </p:nvSpPr>
        <p:spPr>
          <a:xfrm>
            <a:off x="2101516" y="481263"/>
            <a:ext cx="47805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DE HOF IS TOF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1C09596-54C6-DB79-4CA8-9828A212D132}"/>
              </a:ext>
            </a:extLst>
          </p:cNvPr>
          <p:cNvSpPr txBox="1"/>
          <p:nvPr/>
        </p:nvSpPr>
        <p:spPr>
          <a:xfrm>
            <a:off x="2101516" y="2042443"/>
            <a:ext cx="94487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“Je maakt hier makkelijk vrienden.”</a:t>
            </a:r>
          </a:p>
          <a:p>
            <a:endParaRPr lang="nl-NL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“Positieve energie, goeie </a:t>
            </a:r>
            <a:r>
              <a:rPr lang="nl-NL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vibe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  <a:p>
            <a:endParaRPr lang="nl-NL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“Iedereen kent elkaar.”</a:t>
            </a:r>
          </a:p>
          <a:p>
            <a:endParaRPr lang="nl-NL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“Je hebt veel vrijheid, binnen duidelijke regels.”</a:t>
            </a:r>
          </a:p>
          <a:p>
            <a:endParaRPr lang="nl-NL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“Je wordt met alles geholpen.”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ACBC3A4-7250-3FA9-7A35-10510FD620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45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14F2AF-37B7-2A0F-2311-493CF7A58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AC8CC8-DE97-37F4-7BB9-2E71585F4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5" name="Afbeelding 4" descr="Afbeelding met schermopname, Magenta, Rechthoek, Kleurrijkheid&#10;&#10;Door AI gegenereerde inhoud is mogelijk onjuist.">
            <a:extLst>
              <a:ext uri="{FF2B5EF4-FFF2-40B4-BE49-F238E27FC236}">
                <a16:creationId xmlns:a16="http://schemas.microsoft.com/office/drawing/2014/main" id="{82AC0731-2244-D1BF-F61F-8C0976D2A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80" y="-32084"/>
            <a:ext cx="12368463" cy="695442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4713204-C120-10D1-360E-246A8A10BFA8}"/>
              </a:ext>
            </a:extLst>
          </p:cNvPr>
          <p:cNvSpPr txBox="1"/>
          <p:nvPr/>
        </p:nvSpPr>
        <p:spPr>
          <a:xfrm>
            <a:off x="1844842" y="513347"/>
            <a:ext cx="111000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6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BRUGKLASKAMP</a:t>
            </a:r>
            <a:r>
              <a:rPr lang="nl-NL" sz="5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nl-NL" sz="56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TERSCHELLING</a:t>
            </a:r>
          </a:p>
        </p:txBody>
      </p:sp>
      <p:pic>
        <p:nvPicPr>
          <p:cNvPr id="7" name="Afbeelding 6" descr="Afbeelding met buitenshuis, gras, kleding, persoon&#10;&#10;Automatisch gegenereerde beschrijving">
            <a:extLst>
              <a:ext uri="{FF2B5EF4-FFF2-40B4-BE49-F238E27FC236}">
                <a16:creationId xmlns:a16="http://schemas.microsoft.com/office/drawing/2014/main" id="{3D79C636-75ED-E540-9C20-5916479B12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9525" y="2012885"/>
            <a:ext cx="3256827" cy="2442620"/>
          </a:xfrm>
          <a:prstGeom prst="rect">
            <a:avLst/>
          </a:prstGeom>
        </p:spPr>
      </p:pic>
      <p:pic>
        <p:nvPicPr>
          <p:cNvPr id="8" name="Afbeelding 7" descr="Afbeelding met gras, buitenshuis, hemel, speeltuin&#10;&#10;Automatisch gegenereerde beschrijving">
            <a:extLst>
              <a:ext uri="{FF2B5EF4-FFF2-40B4-BE49-F238E27FC236}">
                <a16:creationId xmlns:a16="http://schemas.microsoft.com/office/drawing/2014/main" id="{6B78751F-43C3-38F5-4548-0BB62C6639C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067" y="2012885"/>
            <a:ext cx="3256827" cy="2442620"/>
          </a:xfrm>
          <a:prstGeom prst="rect">
            <a:avLst/>
          </a:prstGeom>
        </p:spPr>
      </p:pic>
      <p:pic>
        <p:nvPicPr>
          <p:cNvPr id="9" name="Afbeelding 8" descr="Afbeelding met buitenshuis, gras, sport, persoon&#10;&#10;Automatisch gegenereerde beschrijving">
            <a:extLst>
              <a:ext uri="{FF2B5EF4-FFF2-40B4-BE49-F238E27FC236}">
                <a16:creationId xmlns:a16="http://schemas.microsoft.com/office/drawing/2014/main" id="{D26AAC0B-6760-0323-0C4B-DFB8CFF8AF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694" y="2033127"/>
            <a:ext cx="3256827" cy="244262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5E4B76D9-AFED-F1C5-D403-F1CCE882563D}"/>
              </a:ext>
            </a:extLst>
          </p:cNvPr>
          <p:cNvSpPr txBox="1"/>
          <p:nvPr/>
        </p:nvSpPr>
        <p:spPr>
          <a:xfrm>
            <a:off x="1844842" y="4455505"/>
            <a:ext cx="976769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Begin oktober: drie dagen, twee nachten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Vlotten bouwen, boogschieten, levend </a:t>
            </a:r>
            <a:r>
              <a:rPr lang="nl-NL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stratego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, voetbal, bonte avond, </a:t>
            </a:r>
            <a:r>
              <a:rPr lang="nl-NL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enz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46E71A1-ACF7-1A8A-3130-97AE1A7CE6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41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F166C1-18B5-4F78-D1B8-150B58EF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C2149-734A-4A43-6745-B9ECFDBE9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521A18-2AF4-F0D7-5505-0A55BE63B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 </a:t>
            </a:r>
          </a:p>
        </p:txBody>
      </p:sp>
      <p:pic>
        <p:nvPicPr>
          <p:cNvPr id="5" name="Afbeelding 4" descr="Afbeelding met schermopname, Magenta, Rechthoek, Kleurrijkheid&#10;&#10;Door AI gegenereerde inhoud is mogelijk onjuist.">
            <a:extLst>
              <a:ext uri="{FF2B5EF4-FFF2-40B4-BE49-F238E27FC236}">
                <a16:creationId xmlns:a16="http://schemas.microsoft.com/office/drawing/2014/main" id="{2BBD0C6B-7779-981F-10A6-8C68645D4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4380" y="-32084"/>
            <a:ext cx="12368463" cy="695442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F10368C-B37D-0DEB-4D56-6CEC917E6B71}"/>
              </a:ext>
            </a:extLst>
          </p:cNvPr>
          <p:cNvSpPr txBox="1"/>
          <p:nvPr/>
        </p:nvSpPr>
        <p:spPr>
          <a:xfrm>
            <a:off x="1844842" y="513347"/>
            <a:ext cx="111000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6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BRUGKLASKAMP</a:t>
            </a:r>
            <a:r>
              <a:rPr lang="nl-NL" sz="56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nl-NL" sz="56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TERSCHELLING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B710DB2-D4A3-7EAF-302D-919C7CBE84E5}"/>
              </a:ext>
            </a:extLst>
          </p:cNvPr>
          <p:cNvSpPr txBox="1"/>
          <p:nvPr/>
        </p:nvSpPr>
        <p:spPr>
          <a:xfrm>
            <a:off x="1879525" y="5140381"/>
            <a:ext cx="9109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Zo maak je snel vrienden. </a:t>
            </a:r>
            <a:r>
              <a:rPr lang="nl-NL" sz="2800" i="1" dirty="0">
                <a:latin typeface="Arial" panose="020B0604020202020204" pitchFamily="34" charset="0"/>
                <a:cs typeface="Arial" panose="020B0604020202020204" pitchFamily="34" charset="0"/>
              </a:rPr>
              <a:t>En het is leuk!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12EE383-A40C-6DE4-6D6D-61A439E6F9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pic>
        <p:nvPicPr>
          <p:cNvPr id="4" name="Afbeelding 3" descr="Afbeelding met buiten, grond, lucht, strand&#10;&#10;Automatisch gegenereerde beschrijving">
            <a:extLst>
              <a:ext uri="{FF2B5EF4-FFF2-40B4-BE49-F238E27FC236}">
                <a16:creationId xmlns:a16="http://schemas.microsoft.com/office/drawing/2014/main" id="{71B80209-AB4D-4749-D01D-60B1CFE81B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9525" y="2025676"/>
            <a:ext cx="4928983" cy="2772554"/>
          </a:xfrm>
          <a:prstGeom prst="rect">
            <a:avLst/>
          </a:prstGeom>
        </p:spPr>
      </p:pic>
      <p:pic>
        <p:nvPicPr>
          <p:cNvPr id="12" name="Afbeelding 11" descr="Afbeelding met buiten, water, meer, zwemmen&#10;&#10;Automatisch gegenereerde beschrijving">
            <a:extLst>
              <a:ext uri="{FF2B5EF4-FFF2-40B4-BE49-F238E27FC236}">
                <a16:creationId xmlns:a16="http://schemas.microsoft.com/office/drawing/2014/main" id="{B50DDCF7-D2C0-334E-DE74-7EFCBC7AB7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14308" y="2033126"/>
            <a:ext cx="4915214" cy="276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24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9BFDA-D5DB-B384-E906-62E1313FE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8B673-A4D8-97F4-22E4-C5400F4EC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972145D8-2B83-84F1-E63B-47859137D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F983022-BEE4-4701-6A7F-8B7AD8EF8D4E}"/>
              </a:ext>
            </a:extLst>
          </p:cNvPr>
          <p:cNvSpPr txBox="1"/>
          <p:nvPr/>
        </p:nvSpPr>
        <p:spPr>
          <a:xfrm>
            <a:off x="2037347" y="593558"/>
            <a:ext cx="86766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KOM KIJKEN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5BD5989-C551-FEAB-2D7B-FF5D6483FF20}"/>
              </a:ext>
            </a:extLst>
          </p:cNvPr>
          <p:cNvSpPr txBox="1"/>
          <p:nvPr/>
        </p:nvSpPr>
        <p:spPr>
          <a:xfrm>
            <a:off x="2037347" y="2055812"/>
            <a:ext cx="991184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Open dag</a:t>
            </a: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Donderdag 29 januari 17.00-20.00 uur</a:t>
            </a: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Zaterdag 31 januari 12.00-15.00 uur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b="1" dirty="0">
                <a:latin typeface="Arial" panose="020B0604020202020204" pitchFamily="34" charset="0"/>
                <a:cs typeface="Arial" panose="020B0604020202020204" pitchFamily="34" charset="0"/>
              </a:rPr>
              <a:t>Lesjesmiddag</a:t>
            </a: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Woensdag 4 februari 14.00-16.00 uur</a:t>
            </a: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Woensdag 11 maart 15.00-16.30 uur</a:t>
            </a:r>
          </a:p>
          <a:p>
            <a:endParaRPr lang="nl-N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11352469-B3C7-3D07-502A-ECCDE45FE2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72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1EEC1-8934-391A-B3B1-EAB599F9E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95E437-EEC4-EEA2-DFAF-02753D737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schermopname, Rechthoek, plein&#10;&#10;Door AI gegenereerde inhoud is mogelijk onjuist.">
            <a:extLst>
              <a:ext uri="{FF2B5EF4-FFF2-40B4-BE49-F238E27FC236}">
                <a16:creationId xmlns:a16="http://schemas.microsoft.com/office/drawing/2014/main" id="{57486A17-A39F-340A-C590-D3BBF0102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6964" cy="6858000"/>
          </a:xfr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7CC87DD-4F76-6FC9-E8E6-F027EF9B500A}"/>
              </a:ext>
            </a:extLst>
          </p:cNvPr>
          <p:cNvSpPr txBox="1"/>
          <p:nvPr/>
        </p:nvSpPr>
        <p:spPr>
          <a:xfrm>
            <a:off x="2030278" y="465017"/>
            <a:ext cx="10029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b="1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O, JA…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69EE1D-1340-D1DD-450C-6F89B754A8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5653" y="5967077"/>
            <a:ext cx="1687560" cy="52579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E2773EF-1727-054E-46A2-CE097D0522AD}"/>
              </a:ext>
            </a:extLst>
          </p:cNvPr>
          <p:cNvSpPr txBox="1"/>
          <p:nvPr/>
        </p:nvSpPr>
        <p:spPr>
          <a:xfrm>
            <a:off x="9195758" y="1945696"/>
            <a:ext cx="28639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Wil je naar deze school?</a:t>
            </a:r>
          </a:p>
          <a:p>
            <a:endParaRPr lang="nl-NL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800" dirty="0">
                <a:latin typeface="Arial" panose="020B0604020202020204" pitchFamily="34" charset="0"/>
                <a:cs typeface="Arial" panose="020B0604020202020204" pitchFamily="34" charset="0"/>
              </a:rPr>
              <a:t>Zet havo De Hof dan op 1!</a:t>
            </a:r>
          </a:p>
        </p:txBody>
      </p:sp>
      <p:pic>
        <p:nvPicPr>
          <p:cNvPr id="7" name="Afbeelding 6" descr="Afbeelding met kleding, persoon, ballon, Menselijk gezicht&#10;&#10;Door AI gegenereerde inhoud is mogelijk onjuist.">
            <a:extLst>
              <a:ext uri="{FF2B5EF4-FFF2-40B4-BE49-F238E27FC236}">
                <a16:creationId xmlns:a16="http://schemas.microsoft.com/office/drawing/2014/main" id="{11B41AB0-F901-5B34-0A8C-0347C445B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548" y="1656181"/>
            <a:ext cx="7123896" cy="520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9991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0B068-F04C-AB33-F744-5F70DE90A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BCB449-64D9-0176-D494-F65154B4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 descr="Afbeelding met Menselijk gezicht, persoon, kleding, glimlach&#10;&#10;Door AI gegenereerde inhoud is mogelijk onjuist.">
            <a:extLst>
              <a:ext uri="{FF2B5EF4-FFF2-40B4-BE49-F238E27FC236}">
                <a16:creationId xmlns:a16="http://schemas.microsoft.com/office/drawing/2014/main" id="{332A8FE4-F007-DDDF-0883-DA43A528D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6289" y="-247974"/>
            <a:ext cx="12198289" cy="7578671"/>
          </a:xfrm>
        </p:spPr>
      </p:pic>
    </p:spTree>
    <p:extLst>
      <p:ext uri="{BB962C8B-B14F-4D97-AF65-F5344CB8AC3E}">
        <p14:creationId xmlns:p14="http://schemas.microsoft.com/office/powerpoint/2010/main" val="326603557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369</Words>
  <Application>Microsoft Macintosh PowerPoint</Application>
  <PresentationFormat>Breedbeeld</PresentationFormat>
  <Paragraphs>90</Paragraphs>
  <Slides>21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7" baseType="lpstr">
      <vt:lpstr>Aptos</vt:lpstr>
      <vt:lpstr>Aptos Display</vt:lpstr>
      <vt:lpstr>Arial</vt:lpstr>
      <vt:lpstr>Arial Narrow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 </vt:lpstr>
      <vt:lpstr> </vt:lpstr>
      <vt:lpstr> </vt:lpstr>
      <vt:lpstr> </vt:lpstr>
      <vt:lpstr> </vt:lpstr>
      <vt:lpstr> </vt:lpstr>
      <vt:lpstr>PowerPoint-presentatie</vt:lpstr>
      <vt:lpstr> </vt:lpstr>
      <vt:lpstr> </vt:lpstr>
      <vt:lpstr> 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Victor Cijs</dc:creator>
  <cp:lastModifiedBy>Cees Hartman</cp:lastModifiedBy>
  <cp:revision>16</cp:revision>
  <dcterms:created xsi:type="dcterms:W3CDTF">2026-01-21T13:45:35Z</dcterms:created>
  <dcterms:modified xsi:type="dcterms:W3CDTF">2026-01-22T17:13:57Z</dcterms:modified>
</cp:coreProperties>
</file>